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15E4A-EE94-494D-B763-C652E228609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88E3035-D5B5-4CA2-BA6C-BB0C3E64A39A}">
      <dgm:prSet custT="1"/>
      <dgm:spPr/>
      <dgm:t>
        <a:bodyPr/>
        <a:lstStyle/>
        <a:p>
          <a:pPr rtl="0"/>
          <a:r>
            <a:rPr lang="x-none" sz="2400" dirty="0" smtClean="0"/>
            <a:t>Targeting</a:t>
          </a:r>
          <a:r>
            <a:rPr lang="en-GB" sz="2400" dirty="0" smtClean="0"/>
            <a:t> Strategies</a:t>
          </a:r>
          <a:endParaRPr lang="en-US" sz="2400" dirty="0"/>
        </a:p>
      </dgm:t>
    </dgm:pt>
    <dgm:pt modelId="{7E85D737-8A53-4E08-B177-9DC7AE5F4761}" type="parTrans" cxnId="{FF7A5A79-0A28-41CC-9B32-0D6423370511}">
      <dgm:prSet/>
      <dgm:spPr/>
      <dgm:t>
        <a:bodyPr/>
        <a:lstStyle/>
        <a:p>
          <a:endParaRPr lang="en-US"/>
        </a:p>
      </dgm:t>
    </dgm:pt>
    <dgm:pt modelId="{70065963-BF1B-48AC-A20C-96DA0EE9F2AB}" type="sibTrans" cxnId="{FF7A5A79-0A28-41CC-9B32-0D6423370511}">
      <dgm:prSet/>
      <dgm:spPr/>
      <dgm:t>
        <a:bodyPr/>
        <a:lstStyle/>
        <a:p>
          <a:endParaRPr lang="en-US"/>
        </a:p>
      </dgm:t>
    </dgm:pt>
    <dgm:pt modelId="{A0D8987F-7BB9-4AE5-A506-53FDB4D8F059}">
      <dgm:prSet/>
      <dgm:spPr/>
      <dgm:t>
        <a:bodyPr/>
        <a:lstStyle/>
        <a:p>
          <a:pPr rtl="0"/>
          <a:r>
            <a:rPr lang="en-US" b="1" dirty="0" smtClean="0"/>
            <a:t>ADVOCACY AND SENSITIZATION VISITS  - SOCU/LGA MGTs</a:t>
          </a:r>
          <a:endParaRPr lang="en-US" dirty="0"/>
        </a:p>
      </dgm:t>
    </dgm:pt>
    <dgm:pt modelId="{35647C42-9BCC-4D7D-A23D-1CEC15ED1015}" type="parTrans" cxnId="{63EE0E53-5FDF-4402-807D-67FD3D5054D5}">
      <dgm:prSet/>
      <dgm:spPr/>
      <dgm:t>
        <a:bodyPr/>
        <a:lstStyle/>
        <a:p>
          <a:endParaRPr lang="en-US"/>
        </a:p>
      </dgm:t>
    </dgm:pt>
    <dgm:pt modelId="{1CF97EB0-24AC-4659-ABCE-5D9AD88C8B6A}" type="sibTrans" cxnId="{63EE0E53-5FDF-4402-807D-67FD3D5054D5}">
      <dgm:prSet/>
      <dgm:spPr/>
      <dgm:t>
        <a:bodyPr/>
        <a:lstStyle/>
        <a:p>
          <a:endParaRPr lang="en-US"/>
        </a:p>
      </dgm:t>
    </dgm:pt>
    <dgm:pt modelId="{ED71195B-A1E2-4B50-83DC-74BC6E5D4D98}">
      <dgm:prSet/>
      <dgm:spPr/>
      <dgm:t>
        <a:bodyPr/>
        <a:lstStyle/>
        <a:p>
          <a:pPr rtl="0"/>
          <a:r>
            <a:rPr lang="en-US" b="1" dirty="0" smtClean="0"/>
            <a:t>CONSTITUTION OF CBT</a:t>
          </a:r>
          <a:r>
            <a:rPr lang="x-none" b="1" dirty="0" smtClean="0"/>
            <a:t> </a:t>
          </a:r>
          <a:r>
            <a:rPr lang="en-US" b="1" dirty="0" smtClean="0"/>
            <a:t>T</a:t>
          </a:r>
          <a:r>
            <a:rPr lang="x-none" b="1" dirty="0" smtClean="0"/>
            <a:t>eams</a:t>
          </a:r>
          <a:r>
            <a:rPr lang="en-US" b="1" dirty="0" smtClean="0"/>
            <a:t>  - SOCU/LGA MGTs</a:t>
          </a:r>
          <a:endParaRPr lang="en-US" dirty="0"/>
        </a:p>
      </dgm:t>
    </dgm:pt>
    <dgm:pt modelId="{1E250EF9-8BD6-48F8-B51B-BA9C63E2E042}" type="parTrans" cxnId="{A4C48012-34FF-457B-9A03-62BBA5E3E61C}">
      <dgm:prSet/>
      <dgm:spPr/>
      <dgm:t>
        <a:bodyPr/>
        <a:lstStyle/>
        <a:p>
          <a:endParaRPr lang="en-US"/>
        </a:p>
      </dgm:t>
    </dgm:pt>
    <dgm:pt modelId="{716E3EF0-FCD8-492A-8420-D498976F8C39}" type="sibTrans" cxnId="{A4C48012-34FF-457B-9A03-62BBA5E3E61C}">
      <dgm:prSet/>
      <dgm:spPr/>
      <dgm:t>
        <a:bodyPr/>
        <a:lstStyle/>
        <a:p>
          <a:endParaRPr lang="en-US"/>
        </a:p>
      </dgm:t>
    </dgm:pt>
    <dgm:pt modelId="{EA9807D6-1091-4110-991E-1096FC5163ED}">
      <dgm:prSet custT="1"/>
      <dgm:spPr/>
      <dgm:t>
        <a:bodyPr/>
        <a:lstStyle/>
        <a:p>
          <a:pPr rtl="0"/>
          <a:r>
            <a:rPr lang="en-US" sz="1400" b="1" dirty="0" smtClean="0"/>
            <a:t>SENSITIZATION VISIT – CDOs , Comm. Heads</a:t>
          </a:r>
          <a:endParaRPr lang="en-US" sz="1400" dirty="0"/>
        </a:p>
      </dgm:t>
    </dgm:pt>
    <dgm:pt modelId="{9FD5BAE6-0F69-4C92-8904-CEE9FA1F7FB3}" type="parTrans" cxnId="{7760C012-BB74-4E53-97EE-B2DFA672C4ED}">
      <dgm:prSet/>
      <dgm:spPr/>
      <dgm:t>
        <a:bodyPr/>
        <a:lstStyle/>
        <a:p>
          <a:endParaRPr lang="en-US"/>
        </a:p>
      </dgm:t>
    </dgm:pt>
    <dgm:pt modelId="{1EF0E3E3-5AF5-4A36-80C0-527232DF38EA}" type="sibTrans" cxnId="{7760C012-BB74-4E53-97EE-B2DFA672C4ED}">
      <dgm:prSet/>
      <dgm:spPr/>
      <dgm:t>
        <a:bodyPr/>
        <a:lstStyle/>
        <a:p>
          <a:endParaRPr lang="en-US"/>
        </a:p>
      </dgm:t>
    </dgm:pt>
    <dgm:pt modelId="{DE906860-2A15-4C52-AFA6-71718DAC234D}">
      <dgm:prSet custT="1"/>
      <dgm:spPr/>
      <dgm:t>
        <a:bodyPr/>
        <a:lstStyle/>
        <a:p>
          <a:pPr rtl="0"/>
          <a:r>
            <a:rPr lang="en-US" sz="1200" b="1" dirty="0" smtClean="0"/>
            <a:t>COMMUNITY  MOBILIZATION-CDOs , Comm. Heads, Group Heads</a:t>
          </a:r>
          <a:endParaRPr lang="en-US" sz="1200" dirty="0"/>
        </a:p>
      </dgm:t>
    </dgm:pt>
    <dgm:pt modelId="{55CA84F6-9793-44B1-A9A8-947022C55F1B}" type="parTrans" cxnId="{DD982E7E-AEB8-42F5-B2E3-7AA77D07C608}">
      <dgm:prSet/>
      <dgm:spPr/>
      <dgm:t>
        <a:bodyPr/>
        <a:lstStyle/>
        <a:p>
          <a:endParaRPr lang="en-US"/>
        </a:p>
      </dgm:t>
    </dgm:pt>
    <dgm:pt modelId="{EEFB97C4-1202-4FCA-AE4B-D267BB7CAF65}" type="sibTrans" cxnId="{DD982E7E-AEB8-42F5-B2E3-7AA77D07C608}">
      <dgm:prSet/>
      <dgm:spPr/>
      <dgm:t>
        <a:bodyPr/>
        <a:lstStyle/>
        <a:p>
          <a:endParaRPr lang="en-US"/>
        </a:p>
      </dgm:t>
    </dgm:pt>
    <dgm:pt modelId="{C36DCD72-FF15-40D0-A0CF-96542876E7AA}">
      <dgm:prSet custT="1"/>
      <dgm:spPr/>
      <dgm:t>
        <a:bodyPr/>
        <a:lstStyle/>
        <a:p>
          <a:pPr rtl="0"/>
          <a:r>
            <a:rPr lang="en-US" sz="1200" b="1" dirty="0" smtClean="0"/>
            <a:t>COMMUNITY ENGAGEMENT – CDOs, Enumerators, SOCU, MDAs</a:t>
          </a:r>
          <a:endParaRPr lang="en-US" sz="1200" dirty="0"/>
        </a:p>
      </dgm:t>
    </dgm:pt>
    <dgm:pt modelId="{D34E66F0-7697-4A81-B84E-7845657CEB49}" type="parTrans" cxnId="{CB7D3EDE-82B7-4A8E-B176-7F935C518D00}">
      <dgm:prSet/>
      <dgm:spPr/>
      <dgm:t>
        <a:bodyPr/>
        <a:lstStyle/>
        <a:p>
          <a:endParaRPr lang="en-US"/>
        </a:p>
      </dgm:t>
    </dgm:pt>
    <dgm:pt modelId="{8BDEC5F3-8299-4B93-9A68-75C170931F6F}" type="sibTrans" cxnId="{CB7D3EDE-82B7-4A8E-B176-7F935C518D00}">
      <dgm:prSet/>
      <dgm:spPr/>
      <dgm:t>
        <a:bodyPr/>
        <a:lstStyle/>
        <a:p>
          <a:endParaRPr lang="en-US"/>
        </a:p>
      </dgm:t>
    </dgm:pt>
    <dgm:pt modelId="{34BE4FC8-6869-4736-99E3-EBCC81BD0CDF}">
      <dgm:prSet custT="1"/>
      <dgm:spPr/>
      <dgm:t>
        <a:bodyPr/>
        <a:lstStyle/>
        <a:p>
          <a:pPr rtl="0"/>
          <a:r>
            <a:rPr lang="en-US" sz="1200" b="1" dirty="0" smtClean="0"/>
            <a:t>ENUMERATION OF POOR AND VULNERABLE HOUSEHOLDS (PVHHs) -  Enumerators</a:t>
          </a:r>
          <a:endParaRPr lang="en-US" sz="1200" dirty="0"/>
        </a:p>
      </dgm:t>
    </dgm:pt>
    <dgm:pt modelId="{93B1B837-4F0B-456C-98AD-3D165F854B4C}" type="parTrans" cxnId="{267E9C8B-ABD2-4601-89F2-02F058AF2885}">
      <dgm:prSet/>
      <dgm:spPr/>
      <dgm:t>
        <a:bodyPr/>
        <a:lstStyle/>
        <a:p>
          <a:endParaRPr lang="en-US"/>
        </a:p>
      </dgm:t>
    </dgm:pt>
    <dgm:pt modelId="{EBCA5B6D-5D57-4587-9417-448EB44C66CB}" type="sibTrans" cxnId="{267E9C8B-ABD2-4601-89F2-02F058AF2885}">
      <dgm:prSet/>
      <dgm:spPr/>
      <dgm:t>
        <a:bodyPr/>
        <a:lstStyle/>
        <a:p>
          <a:endParaRPr lang="en-US"/>
        </a:p>
      </dgm:t>
    </dgm:pt>
    <dgm:pt modelId="{037981F4-0115-448F-B857-0F4A5E314688}">
      <dgm:prSet custT="1"/>
      <dgm:spPr/>
      <dgm:t>
        <a:bodyPr/>
        <a:lstStyle/>
        <a:p>
          <a:pPr rtl="0"/>
          <a:r>
            <a:rPr lang="en-US" sz="1200" b="1" dirty="0" smtClean="0"/>
            <a:t>MONITORING AND EVALUATION/VALIDATION - SOCU</a:t>
          </a:r>
          <a:endParaRPr lang="en-US" sz="1200" dirty="0"/>
        </a:p>
      </dgm:t>
    </dgm:pt>
    <dgm:pt modelId="{CBFDFED9-7D0A-4810-A603-C0EA6B231BED}" type="parTrans" cxnId="{323521B8-A2EB-4309-9B32-68C7D4EE5D4E}">
      <dgm:prSet/>
      <dgm:spPr/>
      <dgm:t>
        <a:bodyPr/>
        <a:lstStyle/>
        <a:p>
          <a:endParaRPr lang="en-US"/>
        </a:p>
      </dgm:t>
    </dgm:pt>
    <dgm:pt modelId="{25DD9D30-C451-4A90-AF5F-B9E56E857EC6}" type="sibTrans" cxnId="{323521B8-A2EB-4309-9B32-68C7D4EE5D4E}">
      <dgm:prSet/>
      <dgm:spPr/>
      <dgm:t>
        <a:bodyPr/>
        <a:lstStyle/>
        <a:p>
          <a:endParaRPr lang="en-US"/>
        </a:p>
      </dgm:t>
    </dgm:pt>
    <dgm:pt modelId="{B01437AD-8B99-4E26-84CA-5B91D5A2F3E4}">
      <dgm:prSet custT="1"/>
      <dgm:spPr/>
      <dgm:t>
        <a:bodyPr/>
        <a:lstStyle/>
        <a:p>
          <a:pPr rtl="0"/>
          <a:r>
            <a:rPr lang="en-US" sz="1400" b="1" dirty="0" smtClean="0"/>
            <a:t>BACK CHECK - SOCU</a:t>
          </a:r>
          <a:endParaRPr lang="en-US" sz="1400" dirty="0"/>
        </a:p>
      </dgm:t>
    </dgm:pt>
    <dgm:pt modelId="{7EB4FEEC-9750-46C4-8D0A-3DFF857B542E}" type="parTrans" cxnId="{5257743E-C424-42A0-9B07-A5CC1219E904}">
      <dgm:prSet/>
      <dgm:spPr/>
      <dgm:t>
        <a:bodyPr/>
        <a:lstStyle/>
        <a:p>
          <a:endParaRPr lang="en-US"/>
        </a:p>
      </dgm:t>
    </dgm:pt>
    <dgm:pt modelId="{145C4C67-5D15-4678-B40D-7BA12BB64863}" type="sibTrans" cxnId="{5257743E-C424-42A0-9B07-A5CC1219E904}">
      <dgm:prSet/>
      <dgm:spPr/>
      <dgm:t>
        <a:bodyPr/>
        <a:lstStyle/>
        <a:p>
          <a:endParaRPr lang="en-US"/>
        </a:p>
      </dgm:t>
    </dgm:pt>
    <dgm:pt modelId="{C881AD5D-76C1-4677-98F5-D7A3C465F1EB}" type="pres">
      <dgm:prSet presAssocID="{E5D15E4A-EE94-494D-B763-C652E228609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C75800-3E4E-4DE3-9C32-83D7B9640D8E}" type="pres">
      <dgm:prSet presAssocID="{888E3035-D5B5-4CA2-BA6C-BB0C3E64A39A}" presName="centerShape" presStyleLbl="node0" presStyleIdx="0" presStyleCnt="1"/>
      <dgm:spPr/>
      <dgm:t>
        <a:bodyPr/>
        <a:lstStyle/>
        <a:p>
          <a:endParaRPr lang="en-US"/>
        </a:p>
      </dgm:t>
    </dgm:pt>
    <dgm:pt modelId="{809403A0-8BB5-4913-960F-CC949E36FAF5}" type="pres">
      <dgm:prSet presAssocID="{35647C42-9BCC-4D7D-A23D-1CEC15ED1015}" presName="parTrans" presStyleLbl="bgSibTrans2D1" presStyleIdx="0" presStyleCnt="8"/>
      <dgm:spPr/>
      <dgm:t>
        <a:bodyPr/>
        <a:lstStyle/>
        <a:p>
          <a:endParaRPr lang="en-US"/>
        </a:p>
      </dgm:t>
    </dgm:pt>
    <dgm:pt modelId="{9F46EA0E-540C-4198-AD8D-5614E87D85C3}" type="pres">
      <dgm:prSet presAssocID="{A0D8987F-7BB9-4AE5-A506-53FDB4D8F05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5C4E1F-BEEC-47DF-AD83-BFEE4BA5A8A4}" type="pres">
      <dgm:prSet presAssocID="{1E250EF9-8BD6-48F8-B51B-BA9C63E2E042}" presName="parTrans" presStyleLbl="bgSibTrans2D1" presStyleIdx="1" presStyleCnt="8"/>
      <dgm:spPr/>
      <dgm:t>
        <a:bodyPr/>
        <a:lstStyle/>
        <a:p>
          <a:endParaRPr lang="en-US"/>
        </a:p>
      </dgm:t>
    </dgm:pt>
    <dgm:pt modelId="{8A6F93AE-05D6-4BE6-9826-33B17369621C}" type="pres">
      <dgm:prSet presAssocID="{ED71195B-A1E2-4B50-83DC-74BC6E5D4D9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9B7221-F695-4E79-AAE0-7EEC4547B1A3}" type="pres">
      <dgm:prSet presAssocID="{9FD5BAE6-0F69-4C92-8904-CEE9FA1F7FB3}" presName="parTrans" presStyleLbl="bgSibTrans2D1" presStyleIdx="2" presStyleCnt="8"/>
      <dgm:spPr/>
      <dgm:t>
        <a:bodyPr/>
        <a:lstStyle/>
        <a:p>
          <a:endParaRPr lang="en-US"/>
        </a:p>
      </dgm:t>
    </dgm:pt>
    <dgm:pt modelId="{EA9109CD-177D-4CB2-AA15-4E509BE2C55A}" type="pres">
      <dgm:prSet presAssocID="{EA9807D6-1091-4110-991E-1096FC5163ED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4A6E3C-8611-49A2-8A28-3FCADF4A2C1E}" type="pres">
      <dgm:prSet presAssocID="{55CA84F6-9793-44B1-A9A8-947022C55F1B}" presName="parTrans" presStyleLbl="bgSibTrans2D1" presStyleIdx="3" presStyleCnt="8"/>
      <dgm:spPr/>
      <dgm:t>
        <a:bodyPr/>
        <a:lstStyle/>
        <a:p>
          <a:endParaRPr lang="en-US"/>
        </a:p>
      </dgm:t>
    </dgm:pt>
    <dgm:pt modelId="{52B3B470-5B24-4C9A-A466-0FF73916D7ED}" type="pres">
      <dgm:prSet presAssocID="{DE906860-2A15-4C52-AFA6-71718DAC234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B728D8-2775-4BB3-ACA2-89D7965818B5}" type="pres">
      <dgm:prSet presAssocID="{D34E66F0-7697-4A81-B84E-7845657CEB49}" presName="parTrans" presStyleLbl="bgSibTrans2D1" presStyleIdx="4" presStyleCnt="8"/>
      <dgm:spPr/>
      <dgm:t>
        <a:bodyPr/>
        <a:lstStyle/>
        <a:p>
          <a:endParaRPr lang="en-US"/>
        </a:p>
      </dgm:t>
    </dgm:pt>
    <dgm:pt modelId="{E2EF879D-5307-4A4B-8BCD-4A03AE02A3C2}" type="pres">
      <dgm:prSet presAssocID="{C36DCD72-FF15-40D0-A0CF-96542876E7A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3021F5-ADD0-4752-B00C-C6178A634780}" type="pres">
      <dgm:prSet presAssocID="{93B1B837-4F0B-456C-98AD-3D165F854B4C}" presName="parTrans" presStyleLbl="bgSibTrans2D1" presStyleIdx="5" presStyleCnt="8"/>
      <dgm:spPr/>
      <dgm:t>
        <a:bodyPr/>
        <a:lstStyle/>
        <a:p>
          <a:endParaRPr lang="en-US"/>
        </a:p>
      </dgm:t>
    </dgm:pt>
    <dgm:pt modelId="{A07C730C-A1B6-4F19-80F3-CBF10F1AFCBD}" type="pres">
      <dgm:prSet presAssocID="{34BE4FC8-6869-4736-99E3-EBCC81BD0CD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0BBCBB-4C90-4BB8-A8D1-0F72A0B9D296}" type="pres">
      <dgm:prSet presAssocID="{CBFDFED9-7D0A-4810-A603-C0EA6B231BED}" presName="parTrans" presStyleLbl="bgSibTrans2D1" presStyleIdx="6" presStyleCnt="8"/>
      <dgm:spPr/>
      <dgm:t>
        <a:bodyPr/>
        <a:lstStyle/>
        <a:p>
          <a:endParaRPr lang="en-US"/>
        </a:p>
      </dgm:t>
    </dgm:pt>
    <dgm:pt modelId="{15BAF5FA-0B43-4091-B95F-A246D5625C51}" type="pres">
      <dgm:prSet presAssocID="{037981F4-0115-448F-B857-0F4A5E31468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AB48C5-E3C9-43A4-AC1F-74E99604F8CC}" type="pres">
      <dgm:prSet presAssocID="{7EB4FEEC-9750-46C4-8D0A-3DFF857B542E}" presName="parTrans" presStyleLbl="bgSibTrans2D1" presStyleIdx="7" presStyleCnt="8"/>
      <dgm:spPr/>
      <dgm:t>
        <a:bodyPr/>
        <a:lstStyle/>
        <a:p>
          <a:endParaRPr lang="en-US"/>
        </a:p>
      </dgm:t>
    </dgm:pt>
    <dgm:pt modelId="{1C8EE748-C2A7-487A-B10F-915DAEC84AEF}" type="pres">
      <dgm:prSet presAssocID="{B01437AD-8B99-4E26-84CA-5B91D5A2F3E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C48012-34FF-457B-9A03-62BBA5E3E61C}" srcId="{888E3035-D5B5-4CA2-BA6C-BB0C3E64A39A}" destId="{ED71195B-A1E2-4B50-83DC-74BC6E5D4D98}" srcOrd="1" destOrd="0" parTransId="{1E250EF9-8BD6-48F8-B51B-BA9C63E2E042}" sibTransId="{716E3EF0-FCD8-492A-8420-D498976F8C39}"/>
    <dgm:cxn modelId="{87F328A4-09CD-4CFB-920C-CF1DEB79EC8E}" type="presOf" srcId="{D34E66F0-7697-4A81-B84E-7845657CEB49}" destId="{F5B728D8-2775-4BB3-ACA2-89D7965818B5}" srcOrd="0" destOrd="0" presId="urn:microsoft.com/office/officeart/2005/8/layout/radial4"/>
    <dgm:cxn modelId="{A530DA5A-E160-4B06-824F-1A341C82F7E4}" type="presOf" srcId="{1E250EF9-8BD6-48F8-B51B-BA9C63E2E042}" destId="{0C5C4E1F-BEEC-47DF-AD83-BFEE4BA5A8A4}" srcOrd="0" destOrd="0" presId="urn:microsoft.com/office/officeart/2005/8/layout/radial4"/>
    <dgm:cxn modelId="{D0874BDD-6268-4EDD-A4AD-73471EE2E1C0}" type="presOf" srcId="{E5D15E4A-EE94-494D-B763-C652E2286095}" destId="{C881AD5D-76C1-4677-98F5-D7A3C465F1EB}" srcOrd="0" destOrd="0" presId="urn:microsoft.com/office/officeart/2005/8/layout/radial4"/>
    <dgm:cxn modelId="{4A8C1A93-DE76-4391-8963-524CD0CB321A}" type="presOf" srcId="{34BE4FC8-6869-4736-99E3-EBCC81BD0CDF}" destId="{A07C730C-A1B6-4F19-80F3-CBF10F1AFCBD}" srcOrd="0" destOrd="0" presId="urn:microsoft.com/office/officeart/2005/8/layout/radial4"/>
    <dgm:cxn modelId="{E1D1EDD8-E50D-4F72-9324-027BBC48FCEF}" type="presOf" srcId="{A0D8987F-7BB9-4AE5-A506-53FDB4D8F059}" destId="{9F46EA0E-540C-4198-AD8D-5614E87D85C3}" srcOrd="0" destOrd="0" presId="urn:microsoft.com/office/officeart/2005/8/layout/radial4"/>
    <dgm:cxn modelId="{EFC91085-DAAA-49FE-ACD7-504DCEF6D909}" type="presOf" srcId="{CBFDFED9-7D0A-4810-A603-C0EA6B231BED}" destId="{BC0BBCBB-4C90-4BB8-A8D1-0F72A0B9D296}" srcOrd="0" destOrd="0" presId="urn:microsoft.com/office/officeart/2005/8/layout/radial4"/>
    <dgm:cxn modelId="{4CD27993-EDD7-42C6-B3EF-DDFC7F9A4B4B}" type="presOf" srcId="{C36DCD72-FF15-40D0-A0CF-96542876E7AA}" destId="{E2EF879D-5307-4A4B-8BCD-4A03AE02A3C2}" srcOrd="0" destOrd="0" presId="urn:microsoft.com/office/officeart/2005/8/layout/radial4"/>
    <dgm:cxn modelId="{F5CAFB2C-31F0-4210-B9CE-D63231CD52D9}" type="presOf" srcId="{9FD5BAE6-0F69-4C92-8904-CEE9FA1F7FB3}" destId="{5A9B7221-F695-4E79-AAE0-7EEC4547B1A3}" srcOrd="0" destOrd="0" presId="urn:microsoft.com/office/officeart/2005/8/layout/radial4"/>
    <dgm:cxn modelId="{EC0B92BD-B5E9-4156-969D-CD85EC1F722B}" type="presOf" srcId="{EA9807D6-1091-4110-991E-1096FC5163ED}" destId="{EA9109CD-177D-4CB2-AA15-4E509BE2C55A}" srcOrd="0" destOrd="0" presId="urn:microsoft.com/office/officeart/2005/8/layout/radial4"/>
    <dgm:cxn modelId="{E71B235E-3938-4517-A541-F70EE2089F6B}" type="presOf" srcId="{DE906860-2A15-4C52-AFA6-71718DAC234D}" destId="{52B3B470-5B24-4C9A-A466-0FF73916D7ED}" srcOrd="0" destOrd="0" presId="urn:microsoft.com/office/officeart/2005/8/layout/radial4"/>
    <dgm:cxn modelId="{9259F58B-D4C6-43AD-A49C-F2D2EBF80825}" type="presOf" srcId="{888E3035-D5B5-4CA2-BA6C-BB0C3E64A39A}" destId="{9AC75800-3E4E-4DE3-9C32-83D7B9640D8E}" srcOrd="0" destOrd="0" presId="urn:microsoft.com/office/officeart/2005/8/layout/radial4"/>
    <dgm:cxn modelId="{99208EDA-915E-4E40-A1E3-57C3052FCD55}" type="presOf" srcId="{B01437AD-8B99-4E26-84CA-5B91D5A2F3E4}" destId="{1C8EE748-C2A7-487A-B10F-915DAEC84AEF}" srcOrd="0" destOrd="0" presId="urn:microsoft.com/office/officeart/2005/8/layout/radial4"/>
    <dgm:cxn modelId="{EB2D4A7C-F092-4CD0-A8A2-22E6C967B0DF}" type="presOf" srcId="{7EB4FEEC-9750-46C4-8D0A-3DFF857B542E}" destId="{54AB48C5-E3C9-43A4-AC1F-74E99604F8CC}" srcOrd="0" destOrd="0" presId="urn:microsoft.com/office/officeart/2005/8/layout/radial4"/>
    <dgm:cxn modelId="{63EE0E53-5FDF-4402-807D-67FD3D5054D5}" srcId="{888E3035-D5B5-4CA2-BA6C-BB0C3E64A39A}" destId="{A0D8987F-7BB9-4AE5-A506-53FDB4D8F059}" srcOrd="0" destOrd="0" parTransId="{35647C42-9BCC-4D7D-A23D-1CEC15ED1015}" sibTransId="{1CF97EB0-24AC-4659-ABCE-5D9AD88C8B6A}"/>
    <dgm:cxn modelId="{DD982E7E-AEB8-42F5-B2E3-7AA77D07C608}" srcId="{888E3035-D5B5-4CA2-BA6C-BB0C3E64A39A}" destId="{DE906860-2A15-4C52-AFA6-71718DAC234D}" srcOrd="3" destOrd="0" parTransId="{55CA84F6-9793-44B1-A9A8-947022C55F1B}" sibTransId="{EEFB97C4-1202-4FCA-AE4B-D267BB7CAF65}"/>
    <dgm:cxn modelId="{0BD9A0B4-A2F2-4CDD-B1FB-2CDE9C8B9E51}" type="presOf" srcId="{55CA84F6-9793-44B1-A9A8-947022C55F1B}" destId="{0B4A6E3C-8611-49A2-8A28-3FCADF4A2C1E}" srcOrd="0" destOrd="0" presId="urn:microsoft.com/office/officeart/2005/8/layout/radial4"/>
    <dgm:cxn modelId="{323521B8-A2EB-4309-9B32-68C7D4EE5D4E}" srcId="{888E3035-D5B5-4CA2-BA6C-BB0C3E64A39A}" destId="{037981F4-0115-448F-B857-0F4A5E314688}" srcOrd="6" destOrd="0" parTransId="{CBFDFED9-7D0A-4810-A603-C0EA6B231BED}" sibTransId="{25DD9D30-C451-4A90-AF5F-B9E56E857EC6}"/>
    <dgm:cxn modelId="{FF7A5A79-0A28-41CC-9B32-0D6423370511}" srcId="{E5D15E4A-EE94-494D-B763-C652E2286095}" destId="{888E3035-D5B5-4CA2-BA6C-BB0C3E64A39A}" srcOrd="0" destOrd="0" parTransId="{7E85D737-8A53-4E08-B177-9DC7AE5F4761}" sibTransId="{70065963-BF1B-48AC-A20C-96DA0EE9F2AB}"/>
    <dgm:cxn modelId="{25BFC6FB-3FB9-4779-8189-6CC56CE0B981}" type="presOf" srcId="{037981F4-0115-448F-B857-0F4A5E314688}" destId="{15BAF5FA-0B43-4091-B95F-A246D5625C51}" srcOrd="0" destOrd="0" presId="urn:microsoft.com/office/officeart/2005/8/layout/radial4"/>
    <dgm:cxn modelId="{CB7D3EDE-82B7-4A8E-B176-7F935C518D00}" srcId="{888E3035-D5B5-4CA2-BA6C-BB0C3E64A39A}" destId="{C36DCD72-FF15-40D0-A0CF-96542876E7AA}" srcOrd="4" destOrd="0" parTransId="{D34E66F0-7697-4A81-B84E-7845657CEB49}" sibTransId="{8BDEC5F3-8299-4B93-9A68-75C170931F6F}"/>
    <dgm:cxn modelId="{5257743E-C424-42A0-9B07-A5CC1219E904}" srcId="{888E3035-D5B5-4CA2-BA6C-BB0C3E64A39A}" destId="{B01437AD-8B99-4E26-84CA-5B91D5A2F3E4}" srcOrd="7" destOrd="0" parTransId="{7EB4FEEC-9750-46C4-8D0A-3DFF857B542E}" sibTransId="{145C4C67-5D15-4678-B40D-7BA12BB64863}"/>
    <dgm:cxn modelId="{7760C012-BB74-4E53-97EE-B2DFA672C4ED}" srcId="{888E3035-D5B5-4CA2-BA6C-BB0C3E64A39A}" destId="{EA9807D6-1091-4110-991E-1096FC5163ED}" srcOrd="2" destOrd="0" parTransId="{9FD5BAE6-0F69-4C92-8904-CEE9FA1F7FB3}" sibTransId="{1EF0E3E3-5AF5-4A36-80C0-527232DF38EA}"/>
    <dgm:cxn modelId="{E642B06D-F52F-4B9F-BE47-274366E9B94B}" type="presOf" srcId="{93B1B837-4F0B-456C-98AD-3D165F854B4C}" destId="{263021F5-ADD0-4752-B00C-C6178A634780}" srcOrd="0" destOrd="0" presId="urn:microsoft.com/office/officeart/2005/8/layout/radial4"/>
    <dgm:cxn modelId="{267E9C8B-ABD2-4601-89F2-02F058AF2885}" srcId="{888E3035-D5B5-4CA2-BA6C-BB0C3E64A39A}" destId="{34BE4FC8-6869-4736-99E3-EBCC81BD0CDF}" srcOrd="5" destOrd="0" parTransId="{93B1B837-4F0B-456C-98AD-3D165F854B4C}" sibTransId="{EBCA5B6D-5D57-4587-9417-448EB44C66CB}"/>
    <dgm:cxn modelId="{68E06D6B-40BC-4F6E-8EC0-D1A2D9759E31}" type="presOf" srcId="{ED71195B-A1E2-4B50-83DC-74BC6E5D4D98}" destId="{8A6F93AE-05D6-4BE6-9826-33B17369621C}" srcOrd="0" destOrd="0" presId="urn:microsoft.com/office/officeart/2005/8/layout/radial4"/>
    <dgm:cxn modelId="{AB6BEA04-3C21-4462-A541-B1EC80B176A9}" type="presOf" srcId="{35647C42-9BCC-4D7D-A23D-1CEC15ED1015}" destId="{809403A0-8BB5-4913-960F-CC949E36FAF5}" srcOrd="0" destOrd="0" presId="urn:microsoft.com/office/officeart/2005/8/layout/radial4"/>
    <dgm:cxn modelId="{F0AD4716-1366-4C6F-A059-AA1D14498D70}" type="presParOf" srcId="{C881AD5D-76C1-4677-98F5-D7A3C465F1EB}" destId="{9AC75800-3E4E-4DE3-9C32-83D7B9640D8E}" srcOrd="0" destOrd="0" presId="urn:microsoft.com/office/officeart/2005/8/layout/radial4"/>
    <dgm:cxn modelId="{557B216E-B8E9-4CD9-A3A7-7BA88D92837A}" type="presParOf" srcId="{C881AD5D-76C1-4677-98F5-D7A3C465F1EB}" destId="{809403A0-8BB5-4913-960F-CC949E36FAF5}" srcOrd="1" destOrd="0" presId="urn:microsoft.com/office/officeart/2005/8/layout/radial4"/>
    <dgm:cxn modelId="{DD7F4376-D476-4AD8-8F4E-A051BF7C450D}" type="presParOf" srcId="{C881AD5D-76C1-4677-98F5-D7A3C465F1EB}" destId="{9F46EA0E-540C-4198-AD8D-5614E87D85C3}" srcOrd="2" destOrd="0" presId="urn:microsoft.com/office/officeart/2005/8/layout/radial4"/>
    <dgm:cxn modelId="{8635C16A-C54C-4327-B10A-327497D46FB6}" type="presParOf" srcId="{C881AD5D-76C1-4677-98F5-D7A3C465F1EB}" destId="{0C5C4E1F-BEEC-47DF-AD83-BFEE4BA5A8A4}" srcOrd="3" destOrd="0" presId="urn:microsoft.com/office/officeart/2005/8/layout/radial4"/>
    <dgm:cxn modelId="{70F35930-B2DE-48F9-B11A-29386498F495}" type="presParOf" srcId="{C881AD5D-76C1-4677-98F5-D7A3C465F1EB}" destId="{8A6F93AE-05D6-4BE6-9826-33B17369621C}" srcOrd="4" destOrd="0" presId="urn:microsoft.com/office/officeart/2005/8/layout/radial4"/>
    <dgm:cxn modelId="{2F8A3C4B-E5D8-4E74-924C-4CC9BA30EE9C}" type="presParOf" srcId="{C881AD5D-76C1-4677-98F5-D7A3C465F1EB}" destId="{5A9B7221-F695-4E79-AAE0-7EEC4547B1A3}" srcOrd="5" destOrd="0" presId="urn:microsoft.com/office/officeart/2005/8/layout/radial4"/>
    <dgm:cxn modelId="{7FB55B53-2A30-4C3B-9845-7AE9BC1145AF}" type="presParOf" srcId="{C881AD5D-76C1-4677-98F5-D7A3C465F1EB}" destId="{EA9109CD-177D-4CB2-AA15-4E509BE2C55A}" srcOrd="6" destOrd="0" presId="urn:microsoft.com/office/officeart/2005/8/layout/radial4"/>
    <dgm:cxn modelId="{AB8603D8-C802-4389-9E70-ACCDB2E6F09A}" type="presParOf" srcId="{C881AD5D-76C1-4677-98F5-D7A3C465F1EB}" destId="{0B4A6E3C-8611-49A2-8A28-3FCADF4A2C1E}" srcOrd="7" destOrd="0" presId="urn:microsoft.com/office/officeart/2005/8/layout/radial4"/>
    <dgm:cxn modelId="{66EDA036-9E19-4209-AB2D-16064DA0C89D}" type="presParOf" srcId="{C881AD5D-76C1-4677-98F5-D7A3C465F1EB}" destId="{52B3B470-5B24-4C9A-A466-0FF73916D7ED}" srcOrd="8" destOrd="0" presId="urn:microsoft.com/office/officeart/2005/8/layout/radial4"/>
    <dgm:cxn modelId="{3D221911-DBF9-4D0D-8E41-FBB0E58A4694}" type="presParOf" srcId="{C881AD5D-76C1-4677-98F5-D7A3C465F1EB}" destId="{F5B728D8-2775-4BB3-ACA2-89D7965818B5}" srcOrd="9" destOrd="0" presId="urn:microsoft.com/office/officeart/2005/8/layout/radial4"/>
    <dgm:cxn modelId="{D9CAE5E6-D399-45B0-A907-D5C5EC8722E5}" type="presParOf" srcId="{C881AD5D-76C1-4677-98F5-D7A3C465F1EB}" destId="{E2EF879D-5307-4A4B-8BCD-4A03AE02A3C2}" srcOrd="10" destOrd="0" presId="urn:microsoft.com/office/officeart/2005/8/layout/radial4"/>
    <dgm:cxn modelId="{6C5830B3-75BC-43C8-8FC6-09CBA7E538C7}" type="presParOf" srcId="{C881AD5D-76C1-4677-98F5-D7A3C465F1EB}" destId="{263021F5-ADD0-4752-B00C-C6178A634780}" srcOrd="11" destOrd="0" presId="urn:microsoft.com/office/officeart/2005/8/layout/radial4"/>
    <dgm:cxn modelId="{CDA8C592-C336-4E1C-9D2F-912CEDA4CD5F}" type="presParOf" srcId="{C881AD5D-76C1-4677-98F5-D7A3C465F1EB}" destId="{A07C730C-A1B6-4F19-80F3-CBF10F1AFCBD}" srcOrd="12" destOrd="0" presId="urn:microsoft.com/office/officeart/2005/8/layout/radial4"/>
    <dgm:cxn modelId="{E2918C2E-6166-45B1-BACE-004212DF9A93}" type="presParOf" srcId="{C881AD5D-76C1-4677-98F5-D7A3C465F1EB}" destId="{BC0BBCBB-4C90-4BB8-A8D1-0F72A0B9D296}" srcOrd="13" destOrd="0" presId="urn:microsoft.com/office/officeart/2005/8/layout/radial4"/>
    <dgm:cxn modelId="{A9BDECFA-F3B9-45C9-A89B-5F288E594B0C}" type="presParOf" srcId="{C881AD5D-76C1-4677-98F5-D7A3C465F1EB}" destId="{15BAF5FA-0B43-4091-B95F-A246D5625C51}" srcOrd="14" destOrd="0" presId="urn:microsoft.com/office/officeart/2005/8/layout/radial4"/>
    <dgm:cxn modelId="{6FA54FA3-9BA4-4CA3-BB02-8C25DF23189A}" type="presParOf" srcId="{C881AD5D-76C1-4677-98F5-D7A3C465F1EB}" destId="{54AB48C5-E3C9-43A4-AC1F-74E99604F8CC}" srcOrd="15" destOrd="0" presId="urn:microsoft.com/office/officeart/2005/8/layout/radial4"/>
    <dgm:cxn modelId="{C4D4014E-8878-4799-9D0B-7D888B3A8A67}" type="presParOf" srcId="{C881AD5D-76C1-4677-98F5-D7A3C465F1EB}" destId="{1C8EE748-C2A7-487A-B10F-915DAEC84AEF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75800-3E4E-4DE3-9C32-83D7B9640D8E}">
      <dsp:nvSpPr>
        <dsp:cNvPr id="0" name=""/>
        <dsp:cNvSpPr/>
      </dsp:nvSpPr>
      <dsp:spPr>
        <a:xfrm>
          <a:off x="4708816" y="3551983"/>
          <a:ext cx="2169121" cy="21691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400" kern="1200" dirty="0" smtClean="0"/>
            <a:t>Targeting</a:t>
          </a:r>
          <a:r>
            <a:rPr lang="en-GB" sz="2400" kern="1200" dirty="0" smtClean="0"/>
            <a:t> Strategies</a:t>
          </a:r>
          <a:endParaRPr lang="en-US" sz="2400" kern="1200" dirty="0"/>
        </a:p>
      </dsp:txBody>
      <dsp:txXfrm>
        <a:off x="5026476" y="3869643"/>
        <a:ext cx="1533801" cy="1533801"/>
      </dsp:txXfrm>
    </dsp:sp>
    <dsp:sp modelId="{809403A0-8BB5-4913-960F-CC949E36FAF5}">
      <dsp:nvSpPr>
        <dsp:cNvPr id="0" name=""/>
        <dsp:cNvSpPr/>
      </dsp:nvSpPr>
      <dsp:spPr>
        <a:xfrm rot="10800000">
          <a:off x="1661005" y="4327444"/>
          <a:ext cx="2880180" cy="6181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46EA0E-540C-4198-AD8D-5614E87D85C3}">
      <dsp:nvSpPr>
        <dsp:cNvPr id="0" name=""/>
        <dsp:cNvSpPr/>
      </dsp:nvSpPr>
      <dsp:spPr>
        <a:xfrm>
          <a:off x="901813" y="4029190"/>
          <a:ext cx="1518385" cy="1214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ADVOCACY AND SENSITIZATION VISITS  - SOCU/LGA MGTs</a:t>
          </a:r>
          <a:endParaRPr lang="en-US" sz="1500" kern="1200" dirty="0"/>
        </a:p>
      </dsp:txBody>
      <dsp:txXfrm>
        <a:off x="937391" y="4064768"/>
        <a:ext cx="1447229" cy="1143552"/>
      </dsp:txXfrm>
    </dsp:sp>
    <dsp:sp modelId="{0C5C4E1F-BEEC-47DF-AD83-BFEE4BA5A8A4}">
      <dsp:nvSpPr>
        <dsp:cNvPr id="0" name=""/>
        <dsp:cNvSpPr/>
      </dsp:nvSpPr>
      <dsp:spPr>
        <a:xfrm rot="12342857">
          <a:off x="1927625" y="3159307"/>
          <a:ext cx="2880180" cy="6181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6F93AE-05D6-4BE6-9826-33B17369621C}">
      <dsp:nvSpPr>
        <dsp:cNvPr id="0" name=""/>
        <dsp:cNvSpPr/>
      </dsp:nvSpPr>
      <dsp:spPr>
        <a:xfrm>
          <a:off x="1311046" y="2236221"/>
          <a:ext cx="1518385" cy="1214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CONSTITUTION OF CBT</a:t>
          </a:r>
          <a:r>
            <a:rPr lang="x-none" sz="1500" b="1" kern="1200" dirty="0" smtClean="0"/>
            <a:t> </a:t>
          </a:r>
          <a:r>
            <a:rPr lang="en-US" sz="1500" b="1" kern="1200" dirty="0" smtClean="0"/>
            <a:t>T</a:t>
          </a:r>
          <a:r>
            <a:rPr lang="x-none" sz="1500" b="1" kern="1200" dirty="0" smtClean="0"/>
            <a:t>eams</a:t>
          </a:r>
          <a:r>
            <a:rPr lang="en-US" sz="1500" b="1" kern="1200" dirty="0" smtClean="0"/>
            <a:t>  - SOCU/LGA MGTs</a:t>
          </a:r>
          <a:endParaRPr lang="en-US" sz="1500" kern="1200" dirty="0"/>
        </a:p>
      </dsp:txBody>
      <dsp:txXfrm>
        <a:off x="1346624" y="2271799"/>
        <a:ext cx="1447229" cy="1143552"/>
      </dsp:txXfrm>
    </dsp:sp>
    <dsp:sp modelId="{5A9B7221-F695-4E79-AAE0-7EEC4547B1A3}">
      <dsp:nvSpPr>
        <dsp:cNvPr id="0" name=""/>
        <dsp:cNvSpPr/>
      </dsp:nvSpPr>
      <dsp:spPr>
        <a:xfrm rot="13885714">
          <a:off x="2674676" y="2222534"/>
          <a:ext cx="2880180" cy="6181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109CD-177D-4CB2-AA15-4E509BE2C55A}">
      <dsp:nvSpPr>
        <dsp:cNvPr id="0" name=""/>
        <dsp:cNvSpPr/>
      </dsp:nvSpPr>
      <dsp:spPr>
        <a:xfrm>
          <a:off x="2457693" y="798372"/>
          <a:ext cx="1518385" cy="1214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SENSITIZATION VISIT – CDOs , Comm. Heads</a:t>
          </a:r>
          <a:endParaRPr lang="en-US" sz="1400" kern="1200" dirty="0"/>
        </a:p>
      </dsp:txBody>
      <dsp:txXfrm>
        <a:off x="2493271" y="833950"/>
        <a:ext cx="1447229" cy="1143552"/>
      </dsp:txXfrm>
    </dsp:sp>
    <dsp:sp modelId="{0B4A6E3C-8611-49A2-8A28-3FCADF4A2C1E}">
      <dsp:nvSpPr>
        <dsp:cNvPr id="0" name=""/>
        <dsp:cNvSpPr/>
      </dsp:nvSpPr>
      <dsp:spPr>
        <a:xfrm rot="15428571">
          <a:off x="3754197" y="1702664"/>
          <a:ext cx="2880180" cy="6181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3B470-5B24-4C9A-A466-0FF73916D7ED}">
      <dsp:nvSpPr>
        <dsp:cNvPr id="0" name=""/>
        <dsp:cNvSpPr/>
      </dsp:nvSpPr>
      <dsp:spPr>
        <a:xfrm>
          <a:off x="4114645" y="425"/>
          <a:ext cx="1518385" cy="1214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COMMUNITY  MOBILIZATION-CDOs , Comm. Heads, Group Heads</a:t>
          </a:r>
          <a:endParaRPr lang="en-US" sz="1200" kern="1200" dirty="0"/>
        </a:p>
      </dsp:txBody>
      <dsp:txXfrm>
        <a:off x="4150223" y="36003"/>
        <a:ext cx="1447229" cy="1143552"/>
      </dsp:txXfrm>
    </dsp:sp>
    <dsp:sp modelId="{F5B728D8-2775-4BB3-ACA2-89D7965818B5}">
      <dsp:nvSpPr>
        <dsp:cNvPr id="0" name=""/>
        <dsp:cNvSpPr/>
      </dsp:nvSpPr>
      <dsp:spPr>
        <a:xfrm rot="16971429">
          <a:off x="4952375" y="1702664"/>
          <a:ext cx="2880180" cy="6181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F879D-5307-4A4B-8BCD-4A03AE02A3C2}">
      <dsp:nvSpPr>
        <dsp:cNvPr id="0" name=""/>
        <dsp:cNvSpPr/>
      </dsp:nvSpPr>
      <dsp:spPr>
        <a:xfrm>
          <a:off x="5953723" y="425"/>
          <a:ext cx="1518385" cy="1214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COMMUNITY ENGAGEMENT – CDOs, Enumerators, SOCU, MDAs</a:t>
          </a:r>
          <a:endParaRPr lang="en-US" sz="1200" kern="1200" dirty="0"/>
        </a:p>
      </dsp:txBody>
      <dsp:txXfrm>
        <a:off x="5989301" y="36003"/>
        <a:ext cx="1447229" cy="1143552"/>
      </dsp:txXfrm>
    </dsp:sp>
    <dsp:sp modelId="{263021F5-ADD0-4752-B00C-C6178A634780}">
      <dsp:nvSpPr>
        <dsp:cNvPr id="0" name=""/>
        <dsp:cNvSpPr/>
      </dsp:nvSpPr>
      <dsp:spPr>
        <a:xfrm rot="18514286">
          <a:off x="6031896" y="2222534"/>
          <a:ext cx="2880180" cy="6181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7C730C-A1B6-4F19-80F3-CBF10F1AFCBD}">
      <dsp:nvSpPr>
        <dsp:cNvPr id="0" name=""/>
        <dsp:cNvSpPr/>
      </dsp:nvSpPr>
      <dsp:spPr>
        <a:xfrm>
          <a:off x="7610675" y="798372"/>
          <a:ext cx="1518385" cy="1214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ENUMERATION OF POOR AND VULNERABLE HOUSEHOLDS (PVHHs) -  Enumerators</a:t>
          </a:r>
          <a:endParaRPr lang="en-US" sz="1200" kern="1200" dirty="0"/>
        </a:p>
      </dsp:txBody>
      <dsp:txXfrm>
        <a:off x="7646253" y="833950"/>
        <a:ext cx="1447229" cy="1143552"/>
      </dsp:txXfrm>
    </dsp:sp>
    <dsp:sp modelId="{BC0BBCBB-4C90-4BB8-A8D1-0F72A0B9D296}">
      <dsp:nvSpPr>
        <dsp:cNvPr id="0" name=""/>
        <dsp:cNvSpPr/>
      </dsp:nvSpPr>
      <dsp:spPr>
        <a:xfrm rot="20057143">
          <a:off x="6778947" y="3159307"/>
          <a:ext cx="2880180" cy="6181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AF5FA-0B43-4091-B95F-A246D5625C51}">
      <dsp:nvSpPr>
        <dsp:cNvPr id="0" name=""/>
        <dsp:cNvSpPr/>
      </dsp:nvSpPr>
      <dsp:spPr>
        <a:xfrm>
          <a:off x="8757322" y="2236221"/>
          <a:ext cx="1518385" cy="1214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MONITORING AND EVALUATION/VALIDATION - SOCU</a:t>
          </a:r>
          <a:endParaRPr lang="en-US" sz="1200" kern="1200" dirty="0"/>
        </a:p>
      </dsp:txBody>
      <dsp:txXfrm>
        <a:off x="8792900" y="2271799"/>
        <a:ext cx="1447229" cy="1143552"/>
      </dsp:txXfrm>
    </dsp:sp>
    <dsp:sp modelId="{54AB48C5-E3C9-43A4-AC1F-74E99604F8CC}">
      <dsp:nvSpPr>
        <dsp:cNvPr id="0" name=""/>
        <dsp:cNvSpPr/>
      </dsp:nvSpPr>
      <dsp:spPr>
        <a:xfrm>
          <a:off x="7045567" y="4327444"/>
          <a:ext cx="2880180" cy="6181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EE748-C2A7-487A-B10F-915DAEC84AEF}">
      <dsp:nvSpPr>
        <dsp:cNvPr id="0" name=""/>
        <dsp:cNvSpPr/>
      </dsp:nvSpPr>
      <dsp:spPr>
        <a:xfrm>
          <a:off x="9166555" y="4029190"/>
          <a:ext cx="1518385" cy="1214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BACK CHECK - SOCU</a:t>
          </a:r>
          <a:endParaRPr lang="en-US" sz="1400" kern="1200" dirty="0"/>
        </a:p>
      </dsp:txBody>
      <dsp:txXfrm>
        <a:off x="9202133" y="4064768"/>
        <a:ext cx="1447229" cy="1143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8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7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4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7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9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9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6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2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3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323D6-C168-4B32-89D2-18308A5D2B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20A42-EACF-4A79-A56B-8DEF02BF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1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063060"/>
              </p:ext>
            </p:extLst>
          </p:nvPr>
        </p:nvGraphicFramePr>
        <p:xfrm>
          <a:off x="352697" y="457200"/>
          <a:ext cx="11586754" cy="5721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4053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</cp:revision>
  <dcterms:created xsi:type="dcterms:W3CDTF">2024-07-10T00:20:15Z</dcterms:created>
  <dcterms:modified xsi:type="dcterms:W3CDTF">2024-07-10T18:02:47Z</dcterms:modified>
</cp:coreProperties>
</file>